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</p:sldMasterIdLst>
  <p:notesMasterIdLst>
    <p:notesMasterId r:id="rId30"/>
  </p:notesMasterIdLst>
  <p:sldIdLst>
    <p:sldId id="256" r:id="rId4"/>
    <p:sldId id="274" r:id="rId5"/>
    <p:sldId id="282" r:id="rId6"/>
    <p:sldId id="283" r:id="rId7"/>
    <p:sldId id="285" r:id="rId8"/>
    <p:sldId id="284" r:id="rId9"/>
    <p:sldId id="289" r:id="rId10"/>
    <p:sldId id="295" r:id="rId11"/>
    <p:sldId id="309" r:id="rId12"/>
    <p:sldId id="297" r:id="rId13"/>
    <p:sldId id="305" r:id="rId14"/>
    <p:sldId id="308" r:id="rId15"/>
    <p:sldId id="304" r:id="rId16"/>
    <p:sldId id="302" r:id="rId17"/>
    <p:sldId id="307" r:id="rId18"/>
    <p:sldId id="312" r:id="rId19"/>
    <p:sldId id="306" r:id="rId20"/>
    <p:sldId id="311" r:id="rId21"/>
    <p:sldId id="301" r:id="rId22"/>
    <p:sldId id="299" r:id="rId23"/>
    <p:sldId id="298" r:id="rId24"/>
    <p:sldId id="294" r:id="rId25"/>
    <p:sldId id="310" r:id="rId26"/>
    <p:sldId id="291" r:id="rId27"/>
    <p:sldId id="288" r:id="rId28"/>
    <p:sldId id="26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4660"/>
  </p:normalViewPr>
  <p:slideViewPr>
    <p:cSldViewPr>
      <p:cViewPr varScale="1">
        <p:scale>
          <a:sx n="65" d="100"/>
          <a:sy n="65" d="100"/>
        </p:scale>
        <p:origin x="-1248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7BFB2-312B-4049-A4CA-26269B4AD0E0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9847F-1F17-4D84-B895-B5EBBE789B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063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91-8561-4520-8380-F8FCBE2F6A5D}" type="datetimeFigureOut">
              <a:rPr lang="ru-RU" smtClean="0"/>
              <a:pPr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/>
              <a:t>П</a:t>
            </a:r>
            <a:r>
              <a:rPr lang="ru-RU" dirty="0" smtClean="0"/>
              <a:t>роект</a:t>
            </a:r>
            <a:br>
              <a:rPr lang="ru-RU" dirty="0" smtClean="0"/>
            </a:br>
            <a:r>
              <a:rPr lang="ru-RU" dirty="0" smtClean="0"/>
              <a:t>«Домашние животные»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1456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2-ая младшая группа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Воспитатель: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Нефедьева А.Ю.</a:t>
            </a:r>
          </a:p>
          <a:p>
            <a:pPr algn="r"/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332656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Муниципальное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бюджетное дошкольное образовательное учреждение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«Детский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сад общеразвивающего вида №6 г. Слюдянки»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6600"/>
                </a:solidFill>
                <a:latin typeface="+mn-lt"/>
              </a:rPr>
              <a:t>Паспорт проекта «Домашние животные» (</a:t>
            </a:r>
            <a:r>
              <a:rPr lang="en-US" b="1" i="1" dirty="0" smtClean="0">
                <a:solidFill>
                  <a:srgbClr val="006600"/>
                </a:solidFill>
                <a:latin typeface="+mn-lt"/>
              </a:rPr>
              <a:t>II</a:t>
            </a:r>
            <a:r>
              <a:rPr lang="ru-RU" b="1" i="1" dirty="0" smtClean="0">
                <a:solidFill>
                  <a:srgbClr val="006600"/>
                </a:solidFill>
                <a:latin typeface="+mn-lt"/>
              </a:rPr>
              <a:t> младшая группа)</a:t>
            </a:r>
            <a:endParaRPr lang="ru-RU" b="1" i="1" dirty="0">
              <a:solidFill>
                <a:srgbClr val="0066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Цель проекта: </a:t>
            </a:r>
            <a:r>
              <a:rPr lang="ru-RU" dirty="0" smtClean="0"/>
              <a:t> Формировать знания детей о домашних животных.</a:t>
            </a:r>
          </a:p>
          <a:p>
            <a:pPr>
              <a:buNone/>
            </a:pPr>
            <a:r>
              <a:rPr lang="ru-RU" b="1" dirty="0" smtClean="0"/>
              <a:t>Актуальность </a:t>
            </a:r>
            <a:r>
              <a:rPr lang="ru-RU" dirty="0" smtClean="0"/>
              <a:t>данного проекта  в том,  что в настоящее время не все имеют возможность держать домашних</a:t>
            </a:r>
            <a:r>
              <a:rPr lang="ru-RU" b="1" dirty="0" smtClean="0"/>
              <a:t> </a:t>
            </a:r>
            <a:r>
              <a:rPr lang="ru-RU" dirty="0" smtClean="0"/>
              <a:t>животных в доме, а любовь к животным у детей нужно воспитывать с</a:t>
            </a:r>
            <a:r>
              <a:rPr lang="ru-RU" b="1" dirty="0" smtClean="0"/>
              <a:t> </a:t>
            </a:r>
            <a:r>
              <a:rPr lang="ru-RU" dirty="0" smtClean="0"/>
              <a:t>раннего возраста, поэтому проект позволяет расширять знания у детей о</a:t>
            </a:r>
            <a:r>
              <a:rPr lang="ru-RU" b="1" dirty="0" smtClean="0"/>
              <a:t> </a:t>
            </a:r>
            <a:r>
              <a:rPr lang="ru-RU" dirty="0" smtClean="0"/>
              <a:t>животных, содержащихся в домашних условиях и о их содержании.</a:t>
            </a:r>
          </a:p>
          <a:p>
            <a:pPr>
              <a:buNone/>
            </a:pPr>
            <a:r>
              <a:rPr lang="ru-RU" dirty="0" smtClean="0"/>
              <a:t>Экологическое воспитание формирует поведение и ответственность детей за природу, а  животные – это первый источник знаний о природе.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Задачи проекта: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- формировать умение слушать художественные произведения,</a:t>
            </a:r>
          </a:p>
          <a:p>
            <a:pPr>
              <a:buNone/>
            </a:pPr>
            <a:r>
              <a:rPr lang="ru-RU" dirty="0" smtClean="0"/>
              <a:t>запоминать небольшие стишки, отгадывать загадки;</a:t>
            </a:r>
          </a:p>
          <a:p>
            <a:r>
              <a:rPr lang="ru-RU" dirty="0" smtClean="0"/>
              <a:t>- развивать у детей интерес к устному народному творчеству,</a:t>
            </a:r>
          </a:p>
          <a:p>
            <a:pPr>
              <a:buNone/>
            </a:pPr>
            <a:r>
              <a:rPr lang="ru-RU" dirty="0" smtClean="0"/>
              <a:t>русским народным сказкам о домашних животных;</a:t>
            </a:r>
          </a:p>
          <a:p>
            <a:r>
              <a:rPr lang="ru-RU" dirty="0" smtClean="0"/>
              <a:t>- формировать навык действовать сообща, умение играть в</a:t>
            </a:r>
          </a:p>
          <a:p>
            <a:pPr>
              <a:buNone/>
            </a:pPr>
            <a:r>
              <a:rPr lang="ru-RU" dirty="0" smtClean="0"/>
              <a:t>коллективе;</a:t>
            </a:r>
          </a:p>
          <a:p>
            <a:r>
              <a:rPr lang="ru-RU" dirty="0" smtClean="0"/>
              <a:t>- активизировать познавательно-исследовательскую деятельность детей, родителей и педагогов;</a:t>
            </a:r>
          </a:p>
          <a:p>
            <a:r>
              <a:rPr lang="ru-RU" dirty="0" smtClean="0"/>
              <a:t>- воспитывать у детей любознательность и чувство сопереживания к живым существам;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Сроки реализации: </a:t>
            </a:r>
            <a:r>
              <a:rPr lang="ru-RU" dirty="0" smtClean="0"/>
              <a:t>сентябрь-октябрь</a:t>
            </a:r>
          </a:p>
          <a:p>
            <a:r>
              <a:rPr lang="ru-RU" b="1" dirty="0" smtClean="0"/>
              <a:t>Вид проекта: </a:t>
            </a:r>
            <a:r>
              <a:rPr lang="ru-RU" dirty="0" smtClean="0"/>
              <a:t>групповой, среднесрочный.</a:t>
            </a:r>
          </a:p>
          <a:p>
            <a:r>
              <a:rPr lang="ru-RU" b="1" dirty="0" smtClean="0"/>
              <a:t>Тип проекта: </a:t>
            </a:r>
            <a:r>
              <a:rPr lang="ru-RU" dirty="0" smtClean="0"/>
              <a:t>познавательно- творческий.</a:t>
            </a:r>
          </a:p>
          <a:p>
            <a:r>
              <a:rPr lang="ru-RU" b="1" dirty="0" smtClean="0"/>
              <a:t>Участники проекта:</a:t>
            </a:r>
            <a:r>
              <a:rPr lang="ru-RU" dirty="0" smtClean="0"/>
              <a:t> дети, воспитатели, родители воспитанников.</a:t>
            </a:r>
          </a:p>
          <a:p>
            <a:r>
              <a:rPr lang="ru-RU" b="1" dirty="0" smtClean="0"/>
              <a:t>Интеграция образовательных областей: </a:t>
            </a:r>
            <a:r>
              <a:rPr lang="ru-RU" dirty="0" smtClean="0"/>
              <a:t>речевое развитие, физическое, познавательное, художественно-эстетическое развитие.</a:t>
            </a:r>
          </a:p>
          <a:p>
            <a:r>
              <a:rPr lang="ru-RU" b="1" dirty="0" smtClean="0"/>
              <a:t>Интеграция видов деятельности: </a:t>
            </a:r>
            <a:r>
              <a:rPr lang="ru-RU" dirty="0" smtClean="0"/>
              <a:t>Познавательная, двигательная, продуктивная.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Проблема: </a:t>
            </a:r>
            <a:r>
              <a:rPr lang="ru-RU" dirty="0" smtClean="0"/>
              <a:t>рассматривая картинки о домашних животных, дети не смогли ответить на вопросы: «Как называют детёнышей животных?», «Кто где живёт?», «Кто за ними ухаживает?», «Какую пользу они приносят человеку?». Дети не имели достаточных знаний, чтобы ответить на эти вопросы, и мы решили провести проект  «Домашние животные».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Ожидаемые результаты: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- У детей будет сформулировано понятие «домашние животные». Дети будут правильно называть животных и их </a:t>
            </a:r>
            <a:r>
              <a:rPr lang="ru-RU" dirty="0" err="1" smtClean="0"/>
              <a:t>детѐнышей</a:t>
            </a:r>
            <a:r>
              <a:rPr lang="ru-RU" dirty="0" smtClean="0"/>
              <a:t>, знать чем они питаются, как надо за ними ухаживать, какую пользу они приносят людям.</a:t>
            </a:r>
          </a:p>
          <a:p>
            <a:pPr>
              <a:buNone/>
            </a:pPr>
            <a:r>
              <a:rPr lang="ru-RU" dirty="0" smtClean="0"/>
              <a:t>- Повысится познавательный интерес к животным, появится желание заботиться о них.</a:t>
            </a:r>
          </a:p>
          <a:p>
            <a:pPr>
              <a:buNone/>
            </a:pPr>
            <a:r>
              <a:rPr lang="ru-RU" dirty="0" smtClean="0"/>
              <a:t>- Расширятся коммуникативные и творческие способности детей.</a:t>
            </a:r>
          </a:p>
          <a:p>
            <a:pPr>
              <a:buNone/>
            </a:pPr>
            <a:r>
              <a:rPr lang="ru-RU" dirty="0" smtClean="0"/>
              <a:t>-Обогатится словарный запас детей.</a:t>
            </a:r>
          </a:p>
          <a:p>
            <a:pPr>
              <a:buNone/>
            </a:pPr>
            <a:r>
              <a:rPr lang="ru-RU" dirty="0" smtClean="0"/>
              <a:t>- Родители станут участниками образовательного процесса.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>Этапы реализации проекта.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/>
              <a:t> </a:t>
            </a:r>
            <a:r>
              <a:rPr lang="en-US" sz="3100" b="1" dirty="0" smtClean="0"/>
              <a:t>I</a:t>
            </a:r>
            <a:r>
              <a:rPr lang="ru-RU" sz="3100" b="1" dirty="0" smtClean="0"/>
              <a:t> этап – Подготовительный: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859216" cy="639762"/>
          </a:xfrm>
        </p:spPr>
        <p:txBody>
          <a:bodyPr>
            <a:normAutofit/>
          </a:bodyPr>
          <a:lstStyle/>
          <a:p>
            <a:r>
              <a:rPr lang="ru-RU" dirty="0" smtClean="0"/>
              <a:t> 1. Подбор методической литературы по теме проекта.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7571184" cy="3951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2. Создание развивающей среды</a:t>
            </a:r>
          </a:p>
          <a:p>
            <a:pPr>
              <a:buNone/>
            </a:pPr>
            <a:r>
              <a:rPr lang="ru-RU" b="1" dirty="0" smtClean="0"/>
              <a:t>3.  Подбор художественной литературы по теме.</a:t>
            </a:r>
          </a:p>
          <a:p>
            <a:pPr>
              <a:buNone/>
            </a:pPr>
            <a:r>
              <a:rPr lang="ru-RU" b="1" dirty="0" smtClean="0"/>
              <a:t>4. Разработка сценариев.</a:t>
            </a:r>
          </a:p>
          <a:p>
            <a:pPr>
              <a:buNone/>
            </a:pPr>
            <a:r>
              <a:rPr lang="ru-RU" b="1" dirty="0" smtClean="0"/>
              <a:t>5. Подбор наглядно-дидактических пособий,  демонстрационного материала, набор игрушек домашних животных.</a:t>
            </a:r>
          </a:p>
          <a:p>
            <a:pPr>
              <a:buNone/>
            </a:pPr>
            <a:r>
              <a:rPr lang="ru-RU" b="1" dirty="0" smtClean="0"/>
              <a:t> 6. Привлечь родителей к работе над проектом: изготовление макета «Домашние животные», </a:t>
            </a:r>
            <a:r>
              <a:rPr lang="ru-RU" b="1" dirty="0"/>
              <a:t>ф</a:t>
            </a:r>
            <a:r>
              <a:rPr lang="ru-RU" b="1" dirty="0" smtClean="0"/>
              <a:t>отовыставка «Наши питомцы».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b="1" dirty="0" smtClean="0"/>
              <a:t>II</a:t>
            </a:r>
            <a:r>
              <a:rPr lang="ru-RU" sz="2200" b="1" dirty="0" smtClean="0"/>
              <a:t> этап – Основной  (практический). Реализация проекта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827584" y="1600201"/>
            <a:ext cx="7272808" cy="3989040"/>
          </a:xfrm>
        </p:spPr>
        <p:txBody>
          <a:bodyPr>
            <a:normAutofit fontScale="70000" lnSpcReduction="20000"/>
          </a:bodyPr>
          <a:lstStyle/>
          <a:p>
            <a:r>
              <a:rPr lang="ru-RU" sz="3300" dirty="0" smtClean="0"/>
              <a:t>Чтение художественной литературы: р.н.с. «Кот, петух и лиса» в обр. </a:t>
            </a:r>
            <a:r>
              <a:rPr lang="ru-RU" sz="3300" dirty="0" err="1" smtClean="0"/>
              <a:t>М.Боголюбской</a:t>
            </a:r>
            <a:r>
              <a:rPr lang="ru-RU" sz="3300" dirty="0" smtClean="0"/>
              <a:t>; чтение «Коза-дереза», «Козлята и волк», «Курочка ряба»; </a:t>
            </a:r>
            <a:r>
              <a:rPr lang="ru-RU" sz="3300" dirty="0" err="1" smtClean="0"/>
              <a:t>Е.Чарушин</a:t>
            </a:r>
            <a:r>
              <a:rPr lang="ru-RU" sz="3300" dirty="0" smtClean="0"/>
              <a:t> «Про Тюпу»; </a:t>
            </a:r>
            <a:r>
              <a:rPr lang="ru-RU" sz="3300" dirty="0" err="1" smtClean="0"/>
              <a:t>В.Сутеев</a:t>
            </a:r>
            <a:r>
              <a:rPr lang="ru-RU" sz="3300" dirty="0" smtClean="0"/>
              <a:t>  «Кто сказал мяу»; «Цыплёнок и утёнок», С.Михалков «Котята»; Е.Благинина «Котёнок», С.Маршак «</a:t>
            </a:r>
            <a:r>
              <a:rPr lang="ru-RU" sz="3300" dirty="0" err="1" smtClean="0"/>
              <a:t>Усатый-полосатый</a:t>
            </a:r>
            <a:r>
              <a:rPr lang="ru-RU" sz="3300" dirty="0" smtClean="0"/>
              <a:t>», В.Берестов «Курица с цыплятами».</a:t>
            </a:r>
          </a:p>
          <a:p>
            <a:r>
              <a:rPr lang="ru-RU" sz="3300" dirty="0" smtClean="0"/>
              <a:t>Чтение с драматизацией р.н.сказки «</a:t>
            </a:r>
            <a:r>
              <a:rPr lang="ru-RU" sz="3300" dirty="0" err="1" smtClean="0"/>
              <a:t>Заюшкина</a:t>
            </a:r>
            <a:r>
              <a:rPr lang="ru-RU" sz="3300" dirty="0" smtClean="0"/>
              <a:t> избушка».</a:t>
            </a:r>
          </a:p>
          <a:p>
            <a:r>
              <a:rPr lang="ru-RU" sz="3300" dirty="0" smtClean="0"/>
              <a:t>    Проговаривание </a:t>
            </a:r>
            <a:r>
              <a:rPr lang="ru-RU" sz="3300" dirty="0" err="1" smtClean="0"/>
              <a:t>потешки</a:t>
            </a:r>
            <a:r>
              <a:rPr lang="ru-RU" sz="3300" dirty="0" smtClean="0"/>
              <a:t> «Как у нашего кота», </a:t>
            </a:r>
            <a:r>
              <a:rPr lang="ru-RU" sz="3300" dirty="0" err="1" smtClean="0"/>
              <a:t>потешка</a:t>
            </a:r>
            <a:r>
              <a:rPr lang="ru-RU" sz="3300" dirty="0" smtClean="0"/>
              <a:t> «Киска, киска, киска, брысь» ;  </a:t>
            </a:r>
            <a:r>
              <a:rPr lang="ru-RU" sz="3300" dirty="0" err="1" smtClean="0"/>
              <a:t>А.Барто</a:t>
            </a:r>
            <a:r>
              <a:rPr lang="ru-RU" sz="3300" dirty="0" smtClean="0"/>
              <a:t> «Я люблю свою лошадку», «Идёт бычок качается», «Козлёнок».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Рассматривание иллюстраций домашние животные.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 descr="C:\Users\Sad\Desktop\Мамины фото\IMG-a8f08446c2e2f9b2a237335a55bb9e04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enovo\Desktop\Домашние животные\IMG-5c62aaff3a875ebc3a56c47a030a1a17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44" y="1988840"/>
            <a:ext cx="412845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54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Занятие «Котенок потерялся».</a:t>
            </a:r>
            <a:endParaRPr lang="ru-RU" dirty="0"/>
          </a:p>
        </p:txBody>
      </p:sp>
      <p:pic>
        <p:nvPicPr>
          <p:cNvPr id="1026" name="Picture 2" descr="C:\Users\Sad\Desktop\Мамины фото\IMG-b2f16dfdf0ef82ab74b23adef621bed8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12776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Занятие «Котенок потерялся».</a:t>
            </a:r>
            <a:endParaRPr lang="ru-RU" dirty="0"/>
          </a:p>
        </p:txBody>
      </p:sp>
      <p:pic>
        <p:nvPicPr>
          <p:cNvPr id="2050" name="Picture 2" descr="C:\Users\Sad\Desktop\Мамины фото\IMG-a9e6dc4d1e7fa99afb1fda22d8147d0c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ad\Desktop\Мамины фото\IMG-b3a4061dbcf01a210d5074fe5835cbef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330824" cy="324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04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/>
              <a:t>Рассматривание домашних животных.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9218" name="Picture 2" descr="C:\Users\Sad\Desktop\Мамины фото\IMG-06037d4c5d63acc38bcf64117f3a637c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68760"/>
            <a:ext cx="314466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45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284" y="12616"/>
            <a:ext cx="8820472" cy="149817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2900" b="1" dirty="0" smtClean="0"/>
              <a:t>Беседа </a:t>
            </a:r>
            <a:r>
              <a:rPr lang="ru-RU" sz="2900" b="1" dirty="0"/>
              <a:t>«Домашние животные», о внешнем виде, образе жизни, проживании, уходе </a:t>
            </a:r>
            <a:r>
              <a:rPr lang="ru-RU" sz="2900" b="1" dirty="0" smtClean="0"/>
              <a:t>за ними</a:t>
            </a:r>
            <a:r>
              <a:rPr lang="ru-RU" sz="2900" b="1" dirty="0"/>
              <a:t>.</a:t>
            </a:r>
            <a:br>
              <a:rPr lang="ru-RU" sz="2900" b="1" dirty="0"/>
            </a:br>
            <a:endParaRPr lang="ru-RU" sz="2900" b="1" dirty="0"/>
          </a:p>
        </p:txBody>
      </p:sp>
      <p:pic>
        <p:nvPicPr>
          <p:cNvPr id="3074" name="Picture 2" descr="C:\Users\Sad\Desktop\Мамины фото\IMG-64aad9adde3d4f2cb9006d10f7c65402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ad\Desktop\Мамины фото\IMG-b430931c7dad0e931ff18ffad57a2440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87499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Дидактические игры</a:t>
            </a:r>
            <a:endParaRPr lang="ru-RU" sz="3200" b="1" dirty="0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395536" y="917104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/>
          </a:p>
        </p:txBody>
      </p:sp>
      <p:pic>
        <p:nvPicPr>
          <p:cNvPr id="6146" name="Picture 2" descr="C:\Users\Sad\Desktop\Мамины фото\IMG-554e95ebdc02859b980afdccf9262638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ad\Desktop\Мамины фото\IMG-acc4296daf4c108ea0fc12a8581b1e96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609600" y="1314536"/>
            <a:ext cx="8229600" cy="887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«Веселые зверята»       «Собери и назови»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/>
              <a:t>    «Кто лишний?»          «Паровозик для </a:t>
            </a:r>
            <a:br>
              <a:rPr lang="ru-RU" sz="3200" dirty="0" smtClean="0"/>
            </a:br>
            <a:r>
              <a:rPr lang="ru-RU" sz="3200" dirty="0"/>
              <a:t> </a:t>
            </a:r>
            <a:r>
              <a:rPr lang="ru-RU" sz="3200" dirty="0" smtClean="0"/>
              <a:t>                                                      зверят»</a:t>
            </a:r>
            <a:endParaRPr lang="ru-RU" sz="3200" dirty="0"/>
          </a:p>
        </p:txBody>
      </p:sp>
      <p:pic>
        <p:nvPicPr>
          <p:cNvPr id="5122" name="Picture 2" descr="C:\Users\Sad\Desktop\Мамины фото\IMG-2b527af3cd51a82086fabc3cce2b2c99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ad\Desktop\Мамины фото\IMG-f9f611a27405324efdc30f14bb7e4682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19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    Лото «Домашние </a:t>
            </a:r>
            <a:br>
              <a:rPr lang="ru-RU" sz="3200" dirty="0" smtClean="0"/>
            </a:br>
            <a:r>
              <a:rPr lang="ru-RU" sz="3200" dirty="0" smtClean="0"/>
              <a:t>              животные»</a:t>
            </a:r>
            <a:br>
              <a:rPr lang="ru-RU" sz="3200" dirty="0" smtClean="0"/>
            </a:br>
            <a:r>
              <a:rPr lang="ru-RU" sz="3200" dirty="0"/>
              <a:t> </a:t>
            </a:r>
            <a:r>
              <a:rPr lang="ru-RU" sz="3200" dirty="0" smtClean="0"/>
              <a:t>                                                 </a:t>
            </a:r>
            <a:endParaRPr lang="ru-RU" sz="3200" dirty="0"/>
          </a:p>
        </p:txBody>
      </p:sp>
      <p:pic>
        <p:nvPicPr>
          <p:cNvPr id="8194" name="Picture 2" descr="C:\Users\Lenovo\Desktop\Домашние животные\IMG-7762eb9c3cd25b526d43a8ae0c5ae1d5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Lenovo\Desktop\Домашние животные\IMG-b214415a0f71e21129459d4de953902b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4031432" y="1340768"/>
            <a:ext cx="5112568" cy="887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«Кто что ест?»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7488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>Настольные игры: кубики, лото, </a:t>
            </a:r>
            <a:r>
              <a:rPr lang="ru-RU" sz="3200" b="1" dirty="0" smtClean="0"/>
              <a:t>паззлы </a:t>
            </a:r>
            <a:r>
              <a:rPr lang="ru-RU" sz="3200" b="1" dirty="0"/>
              <a:t>по теме проекта</a:t>
            </a:r>
            <a:r>
              <a:rPr lang="ru-RU" sz="3200" dirty="0"/>
              <a:t>.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098" name="Picture 2" descr="C:\Users\Sad\Desktop\Мамины фото\IMG-d9875ca6f0e65e9ffc3122f916bf4938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ad\Desktop\Мамины фото\IMG-817500f0f091592856054c2b1b220a5e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82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>Настольные игры: кубики, лото, </a:t>
            </a:r>
            <a:r>
              <a:rPr lang="ru-RU" sz="3200" b="1" dirty="0" smtClean="0"/>
              <a:t>паззлы </a:t>
            </a:r>
            <a:r>
              <a:rPr lang="ru-RU" sz="3200" b="1" dirty="0"/>
              <a:t>по теме проекта</a:t>
            </a:r>
            <a:r>
              <a:rPr lang="ru-RU" sz="3200" dirty="0"/>
              <a:t>.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2050" name="Picture 2" descr="C:\Users\Lenovo\Desktop\Домашние животные\IMG-4e089f356e5419cdee3ffd6640754472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enovo\Desktop\Домашние животные\IMG-1bb2dd36c319aed57880ef9b7694f146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13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Конструирование: «Щенок»,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 descr="C:\Users\Lenovo\Desktop\Домашние животные\IMG-c335552885a21993446678d608f81b35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6552728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 Лепка «Черепашка»</a:t>
            </a:r>
            <a:endParaRPr lang="ru-RU" sz="3600" b="1" dirty="0"/>
          </a:p>
        </p:txBody>
      </p:sp>
      <p:pic>
        <p:nvPicPr>
          <p:cNvPr id="4098" name="Picture 2" descr="C:\Users\Lenovo\Desktop\Домашние животные\IMG-509f0e73f0bc25b1a5366d077e468e67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192688" cy="464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Аппликация: «Кошечка»</a:t>
            </a:r>
            <a:endParaRPr lang="ru-RU" dirty="0"/>
          </a:p>
        </p:txBody>
      </p:sp>
      <p:pic>
        <p:nvPicPr>
          <p:cNvPr id="3074" name="Picture 2" descr="C:\Users\Lenovo\Desktop\Домашние животные\IMG-15b86dc174c71ea4a54567443e35e83e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enovo\Desktop\Домашние животные\IMG-7787b584d2ebd6605eaee5efa8d6e8c3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4888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Конструирование на тему</a:t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/>
              <a:t>Загоны для домашних животных».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7170" name="Picture 2" descr="C:\Users\Sad\Desktop\Мамины фото\IMG-fecda35f65217afa0b054beae332d456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5986562" cy="448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Чтение художественной литературы о домашних животных.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Lenovo\Desktop\Домашние животные\IMG-f2d9311b4f1f2adab07d535e72581329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5976664" cy="448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2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327364" y="476672"/>
            <a:ext cx="9795892" cy="1143000"/>
          </a:xfrm>
        </p:spPr>
        <p:txBody>
          <a:bodyPr>
            <a:normAutofit/>
          </a:bodyPr>
          <a:lstStyle/>
          <a:p>
            <a:r>
              <a:rPr lang="ru-RU" sz="3200" dirty="0"/>
              <a:t>О</a:t>
            </a:r>
            <a:r>
              <a:rPr lang="ru-RU" sz="3200" dirty="0" smtClean="0"/>
              <a:t>формление фотовыставки «Наши питомцы»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4035902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76" y="1925216"/>
            <a:ext cx="4035902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E:\Мамины фото\IMG-818a4a8f7a937ca2060747bc2224bc37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7544" y="1484784"/>
            <a:ext cx="2326158" cy="164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:\Мамины фото\IMG-ddbdbaf38fa5f68f3773662f17b15b24-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0" b="12712"/>
          <a:stretch/>
        </p:blipFill>
        <p:spPr bwMode="auto">
          <a:xfrm flipH="1">
            <a:off x="2918193" y="1484783"/>
            <a:ext cx="1652389" cy="210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E:\Мамины фото\IMG-094d5f3e24253927f52cad09777d03de-V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8" t="17662" r="18903" b="7031"/>
          <a:stretch/>
        </p:blipFill>
        <p:spPr bwMode="auto">
          <a:xfrm>
            <a:off x="4925684" y="1484784"/>
            <a:ext cx="1469209" cy="211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E:\Мамины фото\IMG-6cb1d8c298294133cb8b125dc1fc6d75-V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19"/>
          <a:stretch/>
        </p:blipFill>
        <p:spPr bwMode="auto">
          <a:xfrm>
            <a:off x="6726872" y="1484783"/>
            <a:ext cx="1589544" cy="206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E:\Мамины фото\IMG-f6c18d5045605e025e272dff535dfe3d-V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344" y="3815256"/>
            <a:ext cx="1638255" cy="215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E:\Мамины фото\IMG-6811bb879351071a987358e5fbc12dd6-V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26" y="3815256"/>
            <a:ext cx="1602415" cy="21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E:\Мамины фото\IMG-0abab5f66a1c49a9e0a03f0d93ec6d8b-V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352" y="3858987"/>
            <a:ext cx="1581321" cy="210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E:\Мамины фото\IMG-a94b8e5d1f5dcd8ff805491fc5333784-V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1" t="10893" r="16058" b="22990"/>
          <a:stretch/>
        </p:blipFill>
        <p:spPr bwMode="auto">
          <a:xfrm>
            <a:off x="6156176" y="3858987"/>
            <a:ext cx="1440160" cy="176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3"/>
          <p:cNvSpPr txBox="1">
            <a:spLocks/>
          </p:cNvSpPr>
          <p:nvPr/>
        </p:nvSpPr>
        <p:spPr>
          <a:xfrm>
            <a:off x="546126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 smtClean="0"/>
              <a:t>III</a:t>
            </a:r>
            <a:r>
              <a:rPr lang="ru-RU" sz="2700" b="1" dirty="0" smtClean="0"/>
              <a:t> этап - Заключительный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u="sng" dirty="0" smtClean="0"/>
              <a:t>Результаты реализации проекта: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1. У детей сформировалось и обогатилось представление о домашних животных. Дети узнают животное по внешнему виду, знают, где они живут, чем питаются, как называются детѐныши домашних животных, как надо за ними ухаживать.</a:t>
            </a:r>
          </a:p>
          <a:p>
            <a:pPr>
              <a:buNone/>
            </a:pPr>
            <a:r>
              <a:rPr lang="ru-RU" dirty="0" smtClean="0"/>
              <a:t>2. Изготовление макета позволило наглядно представить среду</a:t>
            </a:r>
          </a:p>
          <a:p>
            <a:pPr>
              <a:buNone/>
            </a:pPr>
            <a:r>
              <a:rPr lang="ru-RU" dirty="0" smtClean="0"/>
              <a:t>    обитания домашних животных</a:t>
            </a:r>
          </a:p>
          <a:p>
            <a:pPr>
              <a:buNone/>
            </a:pPr>
            <a:r>
              <a:rPr lang="ru-RU" dirty="0" smtClean="0"/>
              <a:t>3. Пополнился словарный запас детей.</a:t>
            </a:r>
          </a:p>
          <a:p>
            <a:pPr>
              <a:buNone/>
            </a:pPr>
            <a:r>
              <a:rPr lang="ru-RU" dirty="0" smtClean="0"/>
              <a:t>4. Расширились коммуникативные и творческие способности детей.</a:t>
            </a:r>
          </a:p>
          <a:p>
            <a:pPr>
              <a:buNone/>
            </a:pPr>
            <a:r>
              <a:rPr lang="ru-RU" dirty="0" smtClean="0"/>
              <a:t>5. Дети стали любознательными, стали более бережно относиться к животным, проявлять заботливое отношение к ним.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6600" dirty="0" smtClean="0"/>
          </a:p>
          <a:p>
            <a:pPr algn="ctr">
              <a:buNone/>
            </a:pPr>
            <a:r>
              <a:rPr lang="ru-RU" sz="6600" dirty="0" smtClean="0"/>
              <a:t>Спасибо за внимание!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Monotype Corsiva"/>
        <a:ea typeface=""/>
        <a:cs typeface=""/>
      </a:majorFont>
      <a:minorFont>
        <a:latin typeface="Monotype Corsiva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300</TotalTime>
  <Words>743</Words>
  <Application>Microsoft Office PowerPoint</Application>
  <PresentationFormat>Экран (4:3)</PresentationFormat>
  <Paragraphs>74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Тема1</vt:lpstr>
      <vt:lpstr>Тема2</vt:lpstr>
      <vt:lpstr>Тема3</vt:lpstr>
      <vt:lpstr> Проект «Домашние животные» </vt:lpstr>
      <vt:lpstr>Паспорт проекта «Домашние животные» (II младшая группа)</vt:lpstr>
      <vt:lpstr>Задачи проекта: </vt:lpstr>
      <vt:lpstr>Презентация PowerPoint</vt:lpstr>
      <vt:lpstr>Презентация PowerPoint</vt:lpstr>
      <vt:lpstr>Ожидаемые результаты: </vt:lpstr>
      <vt:lpstr>Этапы реализации проекта.  I этап – Подготовительный: </vt:lpstr>
      <vt:lpstr>II этап – Основной  (практический). Реализация проекта.</vt:lpstr>
      <vt:lpstr>Рассматривание иллюстраций домашние животные.</vt:lpstr>
      <vt:lpstr>Занятие «Котенок потерялся».</vt:lpstr>
      <vt:lpstr>Занятие «Котенок потерялся».</vt:lpstr>
      <vt:lpstr> Рассматривание домашних животных. </vt:lpstr>
      <vt:lpstr>  Беседа «Домашние животные», о внешнем виде, образе жизни, проживании, уходе за ними. </vt:lpstr>
      <vt:lpstr>Дидактические игры</vt:lpstr>
      <vt:lpstr>    «Кто лишний?»          «Паровозик для                                                         зверят»</vt:lpstr>
      <vt:lpstr>    Лото «Домашние                животные»                                                   </vt:lpstr>
      <vt:lpstr>Настольные игры: кубики, лото, паззлы по теме проекта. </vt:lpstr>
      <vt:lpstr>Настольные игры: кубики, лото, паззлы по теме проекта. </vt:lpstr>
      <vt:lpstr>Конструирование: «Щенок», </vt:lpstr>
      <vt:lpstr> Лепка «Черепашка»</vt:lpstr>
      <vt:lpstr>Аппликация: «Кошечка»</vt:lpstr>
      <vt:lpstr>Конструирование на тему «Загоны для домашних животных». </vt:lpstr>
      <vt:lpstr>Чтение художественной литературы о домашних животных.</vt:lpstr>
      <vt:lpstr>Оформление фотовыставки «Наши питомцы»</vt:lpstr>
      <vt:lpstr>Результаты реализации проекта: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Лен29</dc:creator>
  <cp:lastModifiedBy>User</cp:lastModifiedBy>
  <cp:revision>65</cp:revision>
  <dcterms:created xsi:type="dcterms:W3CDTF">2016-03-05T21:46:21Z</dcterms:created>
  <dcterms:modified xsi:type="dcterms:W3CDTF">2024-11-28T01:31:00Z</dcterms:modified>
</cp:coreProperties>
</file>